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58" r:id="rId9"/>
    <p:sldId id="25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  <p:sldId id="271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ED817-79D5-4E53-9BE3-61862C5B9764}" v="27" dt="2021-01-12T23:00:32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36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FA6E4B-4053-44D8-817A-6702F4466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0" y="286678"/>
            <a:ext cx="11277600" cy="62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5302F7-60B6-4892-8C3A-089BB29FF8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926" y="71187"/>
            <a:ext cx="11782424" cy="67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E15122-B9A3-4301-A390-DBE56E388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25" y="13367"/>
            <a:ext cx="11163299" cy="68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0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D2F6E0-8AEE-4DAE-B3C5-13215C6B1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" y="8105"/>
            <a:ext cx="11296650" cy="68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9F121F-2CFA-43D6-B91C-03C4CC11C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25" y="52169"/>
            <a:ext cx="11772900" cy="67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6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7B6F4-E40B-48BD-94D4-FE29E763E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625" y="10062"/>
            <a:ext cx="11591925" cy="68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CE541-710C-4161-955E-B040D90AF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0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8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97560-A77B-4539-B7D9-B4632AEE0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6" y="69744"/>
            <a:ext cx="12125324" cy="67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1879F-6667-47A1-8764-32B589761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550" y="161881"/>
            <a:ext cx="10325100" cy="65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73450-E3DA-483B-9F24-A27AD1F89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76430"/>
            <a:ext cx="10725150" cy="66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Enterprise Workboo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FB43C-4223-40AE-849B-A9586FE3E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2562" y="3351513"/>
            <a:ext cx="9591675" cy="3373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3493E-8218-4658-B497-00C20A7C5163}"/>
              </a:ext>
            </a:extLst>
          </p:cNvPr>
          <p:cNvSpPr txBox="1"/>
          <p:nvPr userDrawn="1"/>
        </p:nvSpPr>
        <p:spPr>
          <a:xfrm>
            <a:off x="752476" y="1371600"/>
            <a:ext cx="300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Abadi" panose="020B0604020202020204" pitchFamily="34" charset="0"/>
              </a:rPr>
              <a:t>APPLYING TO AVIATE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76DCB-C47C-442F-9554-FAEF2E0E5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812" y="0"/>
            <a:ext cx="8448675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BF5407-76BF-4C89-AE2A-24905D88FF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38438" y="1371600"/>
            <a:ext cx="3124412" cy="2279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A6558C-FCBB-4E14-B79B-AE6F5FA67C66}"/>
              </a:ext>
            </a:extLst>
          </p:cNvPr>
          <p:cNvSpPr txBox="1"/>
          <p:nvPr userDrawn="1"/>
        </p:nvSpPr>
        <p:spPr>
          <a:xfrm rot="446284">
            <a:off x="4688038" y="1705660"/>
            <a:ext cx="25226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tx1"/>
                </a:solidFill>
              </a:rPr>
              <a:t>You only need to submit your Theory of Change, Business Model Canvas and Costings with your application </a:t>
            </a:r>
          </a:p>
        </p:txBody>
      </p:sp>
    </p:spTree>
    <p:extLst>
      <p:ext uri="{BB962C8B-B14F-4D97-AF65-F5344CB8AC3E}">
        <p14:creationId xmlns:p14="http://schemas.microsoft.com/office/powerpoint/2010/main" val="211508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80CD2-A96A-4390-B69B-689B96C5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F1ADC1-DFB0-4717-B4B3-99997D859757}" type="datetimeFigureOut">
              <a:rPr lang="en-AU" smtClean="0"/>
              <a:t>13/01/2021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9169A-2C9E-44F2-AA26-56B22164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8D032-5003-43D1-B39E-EE564E07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6FE580-131C-46DD-8E2F-00E3CDA9AE0C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0F2E1-4CB7-43FA-A516-61A02B80EE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" y="1743"/>
            <a:ext cx="11620500" cy="67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9F7D0C-4106-4C10-9363-9F537BA3E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974" y="93540"/>
            <a:ext cx="11020425" cy="66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55A2A-CD4A-4BB2-AD38-37FFECD94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499" y="6551"/>
            <a:ext cx="11782425" cy="65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F55EB1-86C8-4E85-B3E4-E648F5AC1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1" y="45888"/>
            <a:ext cx="11600280" cy="68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4D215-E1C3-4A04-9FC4-0FA04CBDD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6" y="17695"/>
            <a:ext cx="11934824" cy="68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9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4" r:id="rId3"/>
    <p:sldLayoutId id="2147483665" r:id="rId4"/>
    <p:sldLayoutId id="2147483663" r:id="rId5"/>
    <p:sldLayoutId id="2147483649" r:id="rId6"/>
    <p:sldLayoutId id="2147483651" r:id="rId7"/>
    <p:sldLayoutId id="214748365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6" r:id="rId15"/>
    <p:sldLayoutId id="21474836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0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91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67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7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4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4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74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8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4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27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5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9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05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96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2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85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1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963103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Enterprise Workbo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D5500FD8C6445A5864D233A0C3607" ma:contentTypeVersion="13" ma:contentTypeDescription="Create a new document." ma:contentTypeScope="" ma:versionID="b1955588e6b05ceb7e299e1f371b2cd7">
  <xsd:schema xmlns:xsd="http://www.w3.org/2001/XMLSchema" xmlns:xs="http://www.w3.org/2001/XMLSchema" xmlns:p="http://schemas.microsoft.com/office/2006/metadata/properties" xmlns:ns3="f821c571-0252-4b24-a4d0-7d8688f05b43" xmlns:ns4="5248675d-716b-47cb-9445-f59c3cf9e8b0" targetNamespace="http://schemas.microsoft.com/office/2006/metadata/properties" ma:root="true" ma:fieldsID="b182cedf52c67c5344115918bbfce712" ns3:_="" ns4:_="">
    <xsd:import namespace="f821c571-0252-4b24-a4d0-7d8688f05b43"/>
    <xsd:import namespace="5248675d-716b-47cb-9445-f59c3cf9e8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1c571-0252-4b24-a4d0-7d8688f05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8675d-716b-47cb-9445-f59c3cf9e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3F3B8-6160-4C2F-BB5F-94F58C598D71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5248675d-716b-47cb-9445-f59c3cf9e8b0"/>
    <ds:schemaRef ds:uri="f821c571-0252-4b24-a4d0-7d8688f05b4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38FA8B-EB26-4FB6-B35C-BF32DE6E0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21c571-0252-4b24-a4d0-7d8688f05b43"/>
    <ds:schemaRef ds:uri="5248675d-716b-47cb-9445-f59c3cf9e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AC89AE-F2E0-4C58-8686-E4CBC1F25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Abadi</vt:lpstr>
      <vt:lpstr>Arial</vt:lpstr>
      <vt:lpstr>Calibri</vt:lpstr>
      <vt:lpstr>Social Enterprise Workbook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Saporta</dc:creator>
  <cp:lastModifiedBy>Emma Riseley</cp:lastModifiedBy>
  <cp:revision>12</cp:revision>
  <dcterms:created xsi:type="dcterms:W3CDTF">2020-12-21T04:11:57Z</dcterms:created>
  <dcterms:modified xsi:type="dcterms:W3CDTF">2021-01-12T23:04:58Z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0x01010078CD5500FD8C6445A5864D233A0C3607</vt:lpwstr>
  </property>
</Properties>
</file>